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9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192A3-60BA-48EC-A39D-915FAD3FCD3B}" type="datetimeFigureOut">
              <a:rPr lang="en-US" smtClean="0"/>
              <a:t>1/26/2009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9F7F1-4C14-47AC-B8B8-5B5E0F2EB9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18DE6-06CB-43F2-B1DF-9B93132258BC}" type="datetimeFigureOut">
              <a:rPr lang="en-US" smtClean="0"/>
              <a:t>1/26/2009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CAF82-0F19-41E5-A13F-A7F9ECB5AF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CAF82-0F19-41E5-A13F-A7F9ECB5AF0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CAF82-0F19-41E5-A13F-A7F9ECB5AF0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6167-73D6-465B-9925-5E333AA0C23F}" type="datetime1">
              <a:rPr lang="en-US" smtClean="0"/>
              <a:t>1/26/2009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B2A22-0F19-4087-A248-974F91331D6C}" type="datetime1">
              <a:rPr lang="en-US" smtClean="0"/>
              <a:t>1/26/2009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244E-F403-462B-A0C5-A8DE3A74D58F}" type="datetime1">
              <a:rPr lang="en-US" smtClean="0"/>
              <a:t>1/26/2009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65FE6-2DC3-484C-8158-46B7349D0811}" type="datetime1">
              <a:rPr lang="en-US" smtClean="0"/>
              <a:t>1/26/2009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ACB59-6B05-419A-BE62-8A1CE7E25F75}" type="datetime1">
              <a:rPr lang="en-US" smtClean="0"/>
              <a:t>1/26/2009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FDBCB-5101-4A48-8623-0D0FD00F6406}" type="datetime1">
              <a:rPr lang="en-US" smtClean="0"/>
              <a:t>1/26/2009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0D88-9939-4458-941A-0AEE6E3D16EC}" type="datetime1">
              <a:rPr lang="en-US" smtClean="0"/>
              <a:t>1/26/2009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76F77-73F0-4C78-A928-26C22EABFFE3}" type="datetime1">
              <a:rPr lang="en-US" smtClean="0"/>
              <a:t>1/26/2009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6043-F0C7-4A30-B486-021BE1FD1E6A}" type="datetime1">
              <a:rPr lang="en-US" smtClean="0"/>
              <a:t>1/26/2009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E160-D00B-4EFA-BCA9-0179B6170B16}" type="datetime1">
              <a:rPr lang="en-US" smtClean="0"/>
              <a:t>1/26/2009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18F7-36C9-4037-AB83-B971D60C9C76}" type="datetime1">
              <a:rPr lang="en-US" smtClean="0"/>
              <a:t>1/26/2009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0BC095-BECF-4D4A-B2F9-645162462B7B}" type="datetime1">
              <a:rPr lang="en-US" smtClean="0"/>
              <a:t>1/26/2009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Declarative </a:t>
            </a:r>
            <a:r>
              <a:rPr lang="en-US" dirty="0" err="1" smtClean="0"/>
              <a:t>Tracepoints</a:t>
            </a:r>
            <a:r>
              <a:rPr lang="en-US" dirty="0" smtClean="0"/>
              <a:t> (DT)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sz="3100" dirty="0" smtClean="0"/>
              <a:t>A programmable and Application independent Debugging System for WSN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342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Qing Cao, </a:t>
            </a:r>
            <a:r>
              <a:rPr lang="en-US" dirty="0" err="1" smtClean="0"/>
              <a:t>Tarek</a:t>
            </a:r>
            <a:r>
              <a:rPr lang="en-US" dirty="0" smtClean="0"/>
              <a:t> </a:t>
            </a:r>
            <a:r>
              <a:rPr lang="en-US" dirty="0" err="1" smtClean="0"/>
              <a:t>Abdelzaher</a:t>
            </a:r>
            <a:r>
              <a:rPr lang="en-US" dirty="0" smtClean="0"/>
              <a:t>(UIUC), 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Stankovic</a:t>
            </a:r>
            <a:r>
              <a:rPr lang="en-US" dirty="0" smtClean="0"/>
              <a:t>, </a:t>
            </a:r>
            <a:r>
              <a:rPr lang="en-US" dirty="0" err="1" smtClean="0"/>
              <a:t>Kamin</a:t>
            </a:r>
            <a:r>
              <a:rPr lang="en-US" dirty="0" smtClean="0"/>
              <a:t> Whitehouse (UVA),</a:t>
            </a:r>
          </a:p>
          <a:p>
            <a:r>
              <a:rPr lang="en-US" dirty="0" err="1" smtClean="0"/>
              <a:t>Liqian</a:t>
            </a:r>
            <a:r>
              <a:rPr lang="en-US" dirty="0" smtClean="0"/>
              <a:t> </a:t>
            </a:r>
            <a:r>
              <a:rPr lang="en-US" dirty="0" err="1" smtClean="0"/>
              <a:t>Luo</a:t>
            </a:r>
            <a:r>
              <a:rPr lang="en-US" dirty="0" smtClean="0"/>
              <a:t> (MSR)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181639"/>
            <a:ext cx="7848600" cy="567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Separate compilation of kernel and user apps</a:t>
            </a:r>
          </a:p>
          <a:p>
            <a:r>
              <a:rPr lang="en-US" dirty="0" smtClean="0"/>
              <a:t>Applications as individual threads</a:t>
            </a:r>
          </a:p>
          <a:p>
            <a:r>
              <a:rPr lang="en-US" dirty="0" smtClean="0"/>
              <a:t>Each thread has non-overlapping flash and RAM</a:t>
            </a:r>
          </a:p>
          <a:p>
            <a:r>
              <a:rPr lang="en-US" dirty="0" smtClean="0"/>
              <a:t>Memory addresses of app provide by a .</a:t>
            </a:r>
            <a:r>
              <a:rPr lang="en-US" dirty="0" err="1" smtClean="0"/>
              <a:t>lss</a:t>
            </a:r>
            <a:r>
              <a:rPr lang="en-US" dirty="0" smtClean="0"/>
              <a:t> file generated from app</a:t>
            </a:r>
          </a:p>
          <a:p>
            <a:r>
              <a:rPr lang="en-US" dirty="0" smtClean="0"/>
              <a:t> trace retrieval from nodes by </a:t>
            </a:r>
            <a:r>
              <a:rPr lang="en-US" dirty="0" err="1" smtClean="0"/>
              <a:t>LiteOS</a:t>
            </a:r>
            <a:r>
              <a:rPr lang="en-US" dirty="0" smtClean="0"/>
              <a:t> shell file copy command </a:t>
            </a:r>
          </a:p>
          <a:p>
            <a:r>
              <a:rPr lang="en-US" dirty="0" smtClean="0"/>
              <a:t>Atmega128 processor support modifying binary code at runtime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Dynamic </a:t>
            </a:r>
            <a:r>
              <a:rPr lang="en-US" dirty="0" err="1" smtClean="0"/>
              <a:t>Tracepoint</a:t>
            </a:r>
            <a:r>
              <a:rPr lang="en-US" dirty="0" smtClean="0"/>
              <a:t> </a:t>
            </a:r>
            <a:r>
              <a:rPr lang="en-US" dirty="0" smtClean="0"/>
              <a:t>Instrumentation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464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Tracepoint</a:t>
            </a:r>
            <a:r>
              <a:rPr lang="en-US" dirty="0" smtClean="0"/>
              <a:t> actions focus on global variable operations</a:t>
            </a:r>
          </a:p>
          <a:p>
            <a:r>
              <a:rPr lang="en-US" dirty="0" smtClean="0"/>
              <a:t>Local variable needs compiler dependent analysis</a:t>
            </a:r>
          </a:p>
          <a:p>
            <a:r>
              <a:rPr lang="en-US" dirty="0" smtClean="0"/>
              <a:t>Does not address compiler specific optimization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Evaluation--overhead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038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CPU slowdown</a:t>
            </a:r>
          </a:p>
          <a:p>
            <a:r>
              <a:rPr lang="en-US" dirty="0" smtClean="0"/>
              <a:t>Memory Overhead</a:t>
            </a:r>
          </a:p>
          <a:p>
            <a:pPr lvl="1"/>
            <a:r>
              <a:rPr lang="en-US" dirty="0" smtClean="0"/>
              <a:t>RAM: blank </a:t>
            </a:r>
            <a:r>
              <a:rPr lang="en-US" dirty="0" err="1" smtClean="0"/>
              <a:t>tracepoint</a:t>
            </a:r>
            <a:r>
              <a:rPr lang="en-US" dirty="0" smtClean="0"/>
              <a:t>(42bytes), file logging </a:t>
            </a:r>
            <a:r>
              <a:rPr lang="en-US" dirty="0" err="1" smtClean="0"/>
              <a:t>racepoint</a:t>
            </a:r>
            <a:r>
              <a:rPr lang="en-US" dirty="0" smtClean="0"/>
              <a:t>(332bytes)</a:t>
            </a:r>
          </a:p>
          <a:p>
            <a:pPr lvl="1"/>
            <a:r>
              <a:rPr lang="en-US" dirty="0" smtClean="0"/>
              <a:t>Flash: increase with number of </a:t>
            </a:r>
            <a:r>
              <a:rPr lang="en-US" dirty="0" err="1" smtClean="0"/>
              <a:t>tracepoints</a:t>
            </a:r>
            <a:r>
              <a:rPr lang="en-US" dirty="0" smtClean="0"/>
              <a:t>, but &lt; 4K with less than 15 </a:t>
            </a:r>
            <a:r>
              <a:rPr lang="en-US" dirty="0" err="1" smtClean="0"/>
              <a:t>tracepoints</a:t>
            </a:r>
            <a:endParaRPr lang="en-US" dirty="0" smtClean="0"/>
          </a:p>
          <a:p>
            <a:r>
              <a:rPr lang="en-US" dirty="0" smtClean="0"/>
              <a:t>Flash lifetime</a:t>
            </a:r>
          </a:p>
          <a:p>
            <a:pPr lvl="1"/>
            <a:r>
              <a:rPr lang="en-US" dirty="0" smtClean="0"/>
              <a:t>File system:15 </a:t>
            </a:r>
            <a:r>
              <a:rPr lang="en-US" dirty="0" err="1" smtClean="0"/>
              <a:t>tps</a:t>
            </a:r>
            <a:r>
              <a:rPr lang="en-US" dirty="0" smtClean="0"/>
              <a:t>, hold 280 </a:t>
            </a:r>
            <a:r>
              <a:rPr lang="en-US" dirty="0" err="1" smtClean="0"/>
              <a:t>secs</a:t>
            </a:r>
            <a:endParaRPr lang="en-US" dirty="0" smtClean="0"/>
          </a:p>
          <a:p>
            <a:pPr lvl="1"/>
            <a:r>
              <a:rPr lang="en-US" dirty="0" smtClean="0"/>
              <a:t>Flash memory lifetime 10k write/erase cycles on </a:t>
            </a:r>
            <a:r>
              <a:rPr lang="en-US" dirty="0" err="1" smtClean="0"/>
              <a:t>MicaZ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19200"/>
            <a:ext cx="487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810000"/>
            <a:ext cx="48768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TraceSQL</a:t>
            </a:r>
            <a:r>
              <a:rPr lang="en-US" dirty="0" smtClean="0"/>
              <a:t> expressiveness-</a:t>
            </a:r>
            <a:r>
              <a:rPr lang="en-US" dirty="0" err="1" smtClean="0"/>
              <a:t>EnviroLog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76400"/>
            <a:ext cx="5200650" cy="406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TraceSQL</a:t>
            </a:r>
            <a:r>
              <a:rPr lang="en-US" dirty="0" smtClean="0"/>
              <a:t> expressiveness-</a:t>
            </a:r>
            <a:r>
              <a:rPr lang="en-US" dirty="0" err="1" smtClean="0"/>
              <a:t>NodeMD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34385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00200"/>
            <a:ext cx="32099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TraceSQL</a:t>
            </a:r>
            <a:r>
              <a:rPr lang="en-US" dirty="0" smtClean="0"/>
              <a:t> expressiveness-Sympathy</a:t>
            </a:r>
            <a:endParaRPr lang="en-US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1" y="1447800"/>
            <a:ext cx="3048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857250"/>
            <a:ext cx="46005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Bug 1: Node reboot after changing the compiler optimization level</a:t>
            </a:r>
          </a:p>
          <a:p>
            <a:r>
              <a:rPr lang="en-US" dirty="0" smtClean="0"/>
              <a:t>Bug 2: User apps put into </a:t>
            </a:r>
            <a:r>
              <a:rPr lang="en-US" dirty="0" err="1" smtClean="0"/>
              <a:t>memory_corrupted</a:t>
            </a:r>
            <a:r>
              <a:rPr lang="en-US" dirty="0" smtClean="0"/>
              <a:t> state once executed</a:t>
            </a:r>
          </a:p>
          <a:p>
            <a:r>
              <a:rPr lang="en-US" dirty="0" smtClean="0"/>
              <a:t>Bug 3: Unexpected corruption of communication protocol neighbor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Declarative </a:t>
            </a:r>
            <a:r>
              <a:rPr lang="en-US" dirty="0" err="1" smtClean="0"/>
              <a:t>tracepoint</a:t>
            </a:r>
            <a:r>
              <a:rPr lang="en-US" dirty="0" smtClean="0"/>
              <a:t> debugging system</a:t>
            </a:r>
          </a:p>
          <a:p>
            <a:r>
              <a:rPr lang="en-US" dirty="0" smtClean="0"/>
              <a:t>Application independent and programmable </a:t>
            </a:r>
            <a:r>
              <a:rPr lang="en-US" dirty="0" err="1" smtClean="0"/>
              <a:t>tracepoints</a:t>
            </a:r>
            <a:r>
              <a:rPr lang="en-US" dirty="0" smtClean="0"/>
              <a:t> at runtime</a:t>
            </a:r>
          </a:p>
          <a:p>
            <a:r>
              <a:rPr lang="en-US" dirty="0" err="1" smtClean="0"/>
              <a:t>TraceSQL</a:t>
            </a:r>
            <a:r>
              <a:rPr lang="en-US" dirty="0" smtClean="0"/>
              <a:t> is </a:t>
            </a:r>
            <a:r>
              <a:rPr lang="en-US" dirty="0" smtClean="0"/>
              <a:t>expressive</a:t>
            </a:r>
          </a:p>
          <a:p>
            <a:r>
              <a:rPr lang="en-US" dirty="0" smtClean="0"/>
              <a:t>Real case verification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for debugging WSN</a:t>
            </a:r>
          </a:p>
          <a:p>
            <a:r>
              <a:rPr lang="en-US" dirty="0" smtClean="0"/>
              <a:t>Existing techniques</a:t>
            </a:r>
          </a:p>
          <a:p>
            <a:r>
              <a:rPr lang="en-US" dirty="0" smtClean="0"/>
              <a:t>Declarative </a:t>
            </a:r>
            <a:r>
              <a:rPr lang="en-US" dirty="0" err="1" smtClean="0"/>
              <a:t>Tracepoints</a:t>
            </a:r>
            <a:r>
              <a:rPr lang="en-US" dirty="0" smtClean="0"/>
              <a:t> Debugging System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for Debugging WSN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 program state to diagnose abnormal behavior</a:t>
            </a:r>
          </a:p>
          <a:p>
            <a:r>
              <a:rPr lang="en-US" dirty="0" smtClean="0"/>
              <a:t>Watch the right variables at the right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Visibility into program state</a:t>
            </a:r>
          </a:p>
          <a:p>
            <a:r>
              <a:rPr lang="en-US" dirty="0" smtClean="0"/>
              <a:t>Resource constraints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Existing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EnviroLog</a:t>
            </a:r>
            <a:endParaRPr lang="en-US" dirty="0" smtClean="0"/>
          </a:p>
          <a:p>
            <a:pPr lvl="1"/>
            <a:r>
              <a:rPr lang="en-US" dirty="0" smtClean="0"/>
              <a:t>Event recording and replay</a:t>
            </a:r>
          </a:p>
          <a:p>
            <a:pPr lvl="1"/>
            <a:r>
              <a:rPr lang="en-US" dirty="0" smtClean="0"/>
              <a:t>Compiler modify source code to record function called time and parameter</a:t>
            </a:r>
          </a:p>
          <a:p>
            <a:pPr lvl="1"/>
            <a:r>
              <a:rPr lang="en-US" dirty="0" smtClean="0"/>
              <a:t>START_RECORD, START_REPLAY</a:t>
            </a:r>
          </a:p>
          <a:p>
            <a:r>
              <a:rPr lang="en-US" dirty="0" err="1" smtClean="0"/>
              <a:t>NodeMD</a:t>
            </a:r>
            <a:endParaRPr lang="en-US" dirty="0" smtClean="0"/>
          </a:p>
          <a:p>
            <a:pPr lvl="1"/>
            <a:r>
              <a:rPr lang="en-US" dirty="0" smtClean="0"/>
              <a:t>To diagnose node-level faults</a:t>
            </a:r>
          </a:p>
          <a:p>
            <a:pPr lvl="1"/>
            <a:r>
              <a:rPr lang="en-US" dirty="0" smtClean="0"/>
              <a:t>Stack overflow, </a:t>
            </a:r>
            <a:r>
              <a:rPr lang="en-US" dirty="0" err="1" smtClean="0"/>
              <a:t>livelock</a:t>
            </a:r>
            <a:r>
              <a:rPr lang="en-US" dirty="0" smtClean="0"/>
              <a:t>, deadlock, application-specific faults</a:t>
            </a:r>
          </a:p>
          <a:p>
            <a:r>
              <a:rPr lang="en-US" dirty="0" smtClean="0"/>
              <a:t>Sympathy</a:t>
            </a:r>
          </a:p>
          <a:p>
            <a:pPr lvl="1"/>
            <a:r>
              <a:rPr lang="en-US" dirty="0" smtClean="0"/>
              <a:t>Trace the source of failure: </a:t>
            </a:r>
          </a:p>
          <a:p>
            <a:pPr lvl="1">
              <a:buNone/>
            </a:pPr>
            <a:r>
              <a:rPr lang="en-US" dirty="0" smtClean="0"/>
              <a:t>node, communication, sink</a:t>
            </a:r>
          </a:p>
          <a:p>
            <a:pPr lvl="1"/>
            <a:r>
              <a:rPr lang="en-US" dirty="0" smtClean="0"/>
              <a:t>Collect metrics and analyze at the sink</a:t>
            </a:r>
          </a:p>
          <a:p>
            <a:r>
              <a:rPr lang="en-US" dirty="0" err="1" smtClean="0"/>
              <a:t>StackGuard</a:t>
            </a:r>
            <a:endParaRPr lang="en-US" dirty="0" smtClean="0"/>
          </a:p>
          <a:p>
            <a:pPr lvl="1"/>
            <a:r>
              <a:rPr lang="en-US" dirty="0" smtClean="0"/>
              <a:t>Stack corruption, buffer overrun</a:t>
            </a:r>
          </a:p>
          <a:p>
            <a:pPr lvl="1"/>
            <a:r>
              <a:rPr lang="en-US" dirty="0" smtClean="0"/>
              <a:t>Canary Word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581400"/>
            <a:ext cx="3886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Design of 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Application-independent</a:t>
            </a:r>
          </a:p>
          <a:p>
            <a:pPr lvl="1"/>
            <a:r>
              <a:rPr lang="en-US" dirty="0" smtClean="0"/>
              <a:t>No need of source level modification</a:t>
            </a:r>
          </a:p>
          <a:p>
            <a:pPr lvl="1"/>
            <a:r>
              <a:rPr lang="en-US" dirty="0" smtClean="0"/>
              <a:t>Isolate debugging code from  app code</a:t>
            </a:r>
          </a:p>
          <a:p>
            <a:pPr lvl="1"/>
            <a:r>
              <a:rPr lang="en-US" dirty="0" smtClean="0"/>
              <a:t>Debugging without re-compilation or re-deployment</a:t>
            </a:r>
          </a:p>
          <a:p>
            <a:r>
              <a:rPr lang="en-US" dirty="0" smtClean="0"/>
              <a:t>Programmable</a:t>
            </a:r>
          </a:p>
          <a:p>
            <a:pPr lvl="1"/>
            <a:r>
              <a:rPr lang="en-US" dirty="0" err="1" smtClean="0"/>
              <a:t>TraceSQL</a:t>
            </a:r>
            <a:r>
              <a:rPr lang="en-US" dirty="0" smtClean="0"/>
              <a:t> debugging </a:t>
            </a:r>
            <a:r>
              <a:rPr lang="en-US" dirty="0" err="1" smtClean="0"/>
              <a:t>laguage</a:t>
            </a:r>
            <a:r>
              <a:rPr lang="en-US" dirty="0" smtClean="0"/>
              <a:t>, declarative similar to SQL</a:t>
            </a:r>
          </a:p>
          <a:p>
            <a:pPr lvl="1"/>
            <a:r>
              <a:rPr lang="en-US" dirty="0" smtClean="0"/>
              <a:t>Location of </a:t>
            </a:r>
            <a:r>
              <a:rPr lang="en-US" dirty="0" err="1" smtClean="0"/>
              <a:t>tracepoints</a:t>
            </a:r>
            <a:r>
              <a:rPr lang="en-US" dirty="0" smtClean="0"/>
              <a:t> and associated actions</a:t>
            </a:r>
          </a:p>
          <a:p>
            <a:pPr lvl="1"/>
            <a:r>
              <a:rPr lang="en-US" dirty="0" smtClean="0"/>
              <a:t>Trace yield()  FROM </a:t>
            </a:r>
            <a:r>
              <a:rPr lang="en-US" dirty="0" err="1" smtClean="0"/>
              <a:t>syscall.c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 Execution { RECORD yield();} </a:t>
            </a:r>
          </a:p>
          <a:p>
            <a:pPr lvl="1">
              <a:buNone/>
            </a:pPr>
            <a:r>
              <a:rPr lang="en-US" dirty="0" smtClean="0"/>
              <a:t>    Where { READ </a:t>
            </a:r>
            <a:r>
              <a:rPr lang="en-US" dirty="0" err="1" smtClean="0"/>
              <a:t>msend</a:t>
            </a:r>
            <a:r>
              <a:rPr lang="en-US" dirty="0" smtClean="0"/>
              <a:t>-&gt;lock FROM </a:t>
            </a:r>
            <a:r>
              <a:rPr lang="en-US" dirty="0" err="1" smtClean="0"/>
              <a:t>radio.c</a:t>
            </a:r>
            <a:r>
              <a:rPr lang="en-US" dirty="0" smtClean="0"/>
              <a:t> == 1; 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Architecture of DT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7086599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TraceSQL</a:t>
            </a:r>
            <a:r>
              <a:rPr lang="en-US" dirty="0" smtClean="0"/>
              <a:t> Keywords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8991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229600" cy="55168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TraceSQL</a:t>
            </a:r>
            <a:r>
              <a:rPr lang="en-US" dirty="0" smtClean="0"/>
              <a:t> Example Of </a:t>
            </a:r>
            <a:r>
              <a:rPr lang="en-US" dirty="0" err="1" smtClean="0"/>
              <a:t>StackGuard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7696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US" dirty="0" smtClean="0"/>
              <a:t>Code Examples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251032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0"/>
            <a:ext cx="820881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5638800"/>
            <a:ext cx="541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724400"/>
            <a:ext cx="4495800" cy="78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397</Words>
  <Application>Microsoft Office PowerPoint</Application>
  <PresentationFormat>On-screen Show (4:3)</PresentationFormat>
  <Paragraphs>98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Declarative Tracepoints (DT) - A programmable and Application independent Debugging System for WSN</vt:lpstr>
      <vt:lpstr>Outline</vt:lpstr>
      <vt:lpstr>Requirements for Debugging WSN</vt:lpstr>
      <vt:lpstr>Existing Techniques</vt:lpstr>
      <vt:lpstr>Design of DT</vt:lpstr>
      <vt:lpstr>Architecture of DT</vt:lpstr>
      <vt:lpstr>TraceSQL Keywords</vt:lpstr>
      <vt:lpstr>TraceSQL Example Of StackGuard</vt:lpstr>
      <vt:lpstr>Code Examples</vt:lpstr>
      <vt:lpstr>Implementation</vt:lpstr>
      <vt:lpstr>LiteOS</vt:lpstr>
      <vt:lpstr>Dynamic Tracepoint Instrumentation</vt:lpstr>
      <vt:lpstr>tradeoffs</vt:lpstr>
      <vt:lpstr>Evaluation--overhead</vt:lpstr>
      <vt:lpstr>TraceSQL expressiveness-EnviroLog </vt:lpstr>
      <vt:lpstr>TraceSQL expressiveness-NodeMD </vt:lpstr>
      <vt:lpstr>TraceSQL expressiveness-Sympathy</vt:lpstr>
      <vt:lpstr>Case Studies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weijun</dc:creator>
  <cp:lastModifiedBy>guow</cp:lastModifiedBy>
  <cp:revision>56</cp:revision>
  <dcterms:created xsi:type="dcterms:W3CDTF">2006-08-16T00:00:00Z</dcterms:created>
  <dcterms:modified xsi:type="dcterms:W3CDTF">2009-01-26T23:29:00Z</dcterms:modified>
</cp:coreProperties>
</file>