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66" r:id="rId7"/>
    <p:sldId id="265" r:id="rId8"/>
    <p:sldId id="259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0" r:id="rId18"/>
    <p:sldId id="275" r:id="rId19"/>
    <p:sldId id="276" r:id="rId20"/>
    <p:sldId id="277" r:id="rId21"/>
    <p:sldId id="278" r:id="rId22"/>
    <p:sldId id="279" r:id="rId23"/>
    <p:sldId id="280" r:id="rId24"/>
    <p:sldId id="261" r:id="rId25"/>
    <p:sldId id="281" r:id="rId26"/>
    <p:sldId id="262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8FB13-7F8F-4E6B-AA82-3B970D026AA7}" type="datetimeFigureOut">
              <a:rPr lang="en-US" smtClean="0"/>
              <a:pPr/>
              <a:t>9/25/2009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F402A-30C6-4C23-A719-5791502CBC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Surviving Sensor Network Software Faults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Yang Chen, John </a:t>
            </a:r>
            <a:r>
              <a:rPr lang="en-US" dirty="0" err="1" smtClean="0"/>
              <a:t>Regehr</a:t>
            </a:r>
            <a:r>
              <a:rPr lang="en-US" dirty="0" smtClean="0"/>
              <a:t> (U. Utah)</a:t>
            </a:r>
          </a:p>
          <a:p>
            <a:r>
              <a:rPr lang="en-US" dirty="0" err="1" smtClean="0"/>
              <a:t>Omprakash</a:t>
            </a:r>
            <a:r>
              <a:rPr lang="en-US" dirty="0" smtClean="0"/>
              <a:t> </a:t>
            </a:r>
            <a:r>
              <a:rPr lang="en-US" dirty="0" err="1" smtClean="0"/>
              <a:t>Gnawali</a:t>
            </a:r>
            <a:r>
              <a:rPr lang="en-US" dirty="0" smtClean="0"/>
              <a:t> (USC)</a:t>
            </a:r>
          </a:p>
          <a:p>
            <a:r>
              <a:rPr lang="en-US" dirty="0" smtClean="0"/>
              <a:t>Maria </a:t>
            </a:r>
            <a:r>
              <a:rPr lang="en-US" dirty="0" err="1" smtClean="0"/>
              <a:t>Kazandjieva</a:t>
            </a:r>
            <a:r>
              <a:rPr lang="en-US" dirty="0" smtClean="0"/>
              <a:t>, Philip Levis (Stanford)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</a:t>
            </a:r>
            <a:r>
              <a:rPr lang="en-US" dirty="0" smtClean="0"/>
              <a:t>Recovery Unit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1" y="1600200"/>
            <a:ext cx="556259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705600" y="1066800"/>
            <a:ext cx="1905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No call between units</a:t>
            </a:r>
          </a:p>
          <a:p>
            <a:pPr marL="342900" indent="-342900">
              <a:buAutoNum type="arabicPeriod"/>
            </a:pPr>
            <a:r>
              <a:rPr lang="en-US" dirty="0" smtClean="0"/>
              <a:t>Each unit Instantiates at least one thread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nesC</a:t>
            </a:r>
            <a:r>
              <a:rPr lang="en-US" dirty="0" smtClean="0"/>
              <a:t> component above sys call belongs to at most one unit</a:t>
            </a:r>
          </a:p>
          <a:p>
            <a:pPr marL="342900" indent="-342900">
              <a:buAutoNum type="arabicPeriod"/>
            </a:pPr>
            <a:r>
              <a:rPr lang="en-US" dirty="0" err="1" smtClean="0"/>
              <a:t>nesC</a:t>
            </a:r>
            <a:r>
              <a:rPr lang="en-US" dirty="0" smtClean="0"/>
              <a:t> component below sys call belongs to kernel unit</a:t>
            </a:r>
          </a:p>
          <a:p>
            <a:pPr marL="342900" indent="-342900">
              <a:buAutoNum type="arabicPeriod"/>
            </a:pPr>
            <a:r>
              <a:rPr lang="en-US" dirty="0" smtClean="0"/>
              <a:t>Kernel unit has one thread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Isolating App Recovery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Namespace </a:t>
            </a:r>
          </a:p>
          <a:p>
            <a:pPr lvl="1"/>
            <a:r>
              <a:rPr lang="en-US" dirty="0" smtClean="0"/>
              <a:t>Local state only accessible by interface</a:t>
            </a:r>
          </a:p>
          <a:p>
            <a:r>
              <a:rPr lang="en-US" dirty="0" smtClean="0"/>
              <a:t>Analysis app component linking graph</a:t>
            </a:r>
          </a:p>
          <a:p>
            <a:pPr lvl="1"/>
            <a:r>
              <a:rPr lang="en-US" dirty="0" smtClean="0"/>
              <a:t>Components interactions</a:t>
            </a:r>
          </a:p>
          <a:p>
            <a:r>
              <a:rPr lang="en-US" dirty="0" smtClean="0"/>
              <a:t>Deputy’s memory safety</a:t>
            </a:r>
          </a:p>
          <a:p>
            <a:pPr lvl="1"/>
            <a:r>
              <a:rPr lang="en-US" dirty="0" smtClean="0"/>
              <a:t>No pointer and array violation</a:t>
            </a:r>
          </a:p>
          <a:p>
            <a:r>
              <a:rPr lang="en-US" dirty="0" smtClean="0"/>
              <a:t>Neutron statically prevents naming resources in app units, and dynamically prevents fabricating pointers and other backdoors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Termination safe (</a:t>
            </a:r>
            <a:r>
              <a:rPr lang="en-US" dirty="0" err="1" smtClean="0"/>
              <a:t>TOSThread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Cancel sys calls &amp; halt threads</a:t>
            </a:r>
          </a:p>
          <a:p>
            <a:pPr lvl="1"/>
            <a:r>
              <a:rPr lang="en-US" dirty="0" err="1" smtClean="0"/>
              <a:t>Recaim</a:t>
            </a:r>
            <a:r>
              <a:rPr lang="en-US" dirty="0" smtClean="0"/>
              <a:t> </a:t>
            </a:r>
            <a:r>
              <a:rPr lang="en-US" dirty="0" smtClean="0"/>
              <a:t>dynamically allocated memory</a:t>
            </a:r>
          </a:p>
          <a:p>
            <a:pPr lvl="1"/>
            <a:r>
              <a:rPr lang="en-US" dirty="0" smtClean="0"/>
              <a:t>Re-initialize app unit’s RAM</a:t>
            </a:r>
          </a:p>
          <a:p>
            <a:pPr lvl="1"/>
            <a:r>
              <a:rPr lang="en-US" dirty="0" smtClean="0"/>
              <a:t>Restart unit’s threads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Kernel Recovery Unit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TinyOS</a:t>
            </a:r>
            <a:r>
              <a:rPr lang="en-US" dirty="0" smtClean="0"/>
              <a:t>, no virtual memory, non-volatile storage configured at compile time, limited shared state</a:t>
            </a:r>
          </a:p>
          <a:p>
            <a:r>
              <a:rPr lang="en-US" dirty="0" smtClean="0"/>
              <a:t>App State</a:t>
            </a:r>
          </a:p>
          <a:p>
            <a:pPr lvl="1"/>
            <a:r>
              <a:rPr lang="en-US" dirty="0" err="1" smtClean="0"/>
              <a:t>TOSThreads</a:t>
            </a:r>
            <a:r>
              <a:rPr lang="en-US" dirty="0" smtClean="0"/>
              <a:t> scheduler (the running thread, the kernel thread, the yielding thread), Ready queue, Counter of active app threads</a:t>
            </a:r>
          </a:p>
          <a:p>
            <a:pPr lvl="1"/>
            <a:r>
              <a:rPr lang="en-US" dirty="0" smtClean="0"/>
              <a:t>Thread control blocks &amp; stacks</a:t>
            </a:r>
          </a:p>
          <a:p>
            <a:pPr lvl="1"/>
            <a:r>
              <a:rPr lang="en-US" dirty="0" smtClean="0"/>
              <a:t>Sys call structures</a:t>
            </a:r>
          </a:p>
          <a:p>
            <a:pPr lvl="1"/>
            <a:r>
              <a:rPr lang="en-US" dirty="0" smtClean="0"/>
              <a:t>Sys call </a:t>
            </a:r>
            <a:r>
              <a:rPr lang="en-US" dirty="0" smtClean="0"/>
              <a:t>implementations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syscall_base</a:t>
            </a:r>
            <a:r>
              <a:rPr lang="en-US" dirty="0" smtClean="0"/>
              <a:t>, @</a:t>
            </a:r>
            <a:r>
              <a:rPr lang="en-US" dirty="0" err="1" smtClean="0"/>
              <a:t>syscall_ext</a:t>
            </a:r>
            <a:endParaRPr lang="en-US" dirty="0" smtClean="0"/>
          </a:p>
          <a:p>
            <a:r>
              <a:rPr lang="en-US" dirty="0" smtClean="0"/>
              <a:t>Keep App </a:t>
            </a:r>
            <a:r>
              <a:rPr lang="en-US" dirty="0" err="1" smtClean="0"/>
              <a:t>Runnable</a:t>
            </a:r>
            <a:endParaRPr lang="en-US" dirty="0" smtClean="0"/>
          </a:p>
          <a:p>
            <a:pPr lvl="1"/>
            <a:r>
              <a:rPr lang="en-US" dirty="0" smtClean="0"/>
              <a:t>Cancel outstanding sys calls, protect app level kernel state</a:t>
            </a:r>
          </a:p>
          <a:p>
            <a:pPr lvl="1"/>
            <a:r>
              <a:rPr lang="en-US" dirty="0" smtClean="0"/>
              <a:t>Cancel pending sys calls, reinitialize sys call structures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</a:t>
            </a:r>
            <a:r>
              <a:rPr lang="en-US" dirty="0" err="1" smtClean="0"/>
              <a:t>TinyOS</a:t>
            </a:r>
            <a:r>
              <a:rPr lang="en-US" dirty="0" smtClean="0"/>
              <a:t> boot sequence</a:t>
            </a:r>
          </a:p>
          <a:p>
            <a:pPr lvl="1"/>
            <a:r>
              <a:rPr lang="en-US" dirty="0" err="1" smtClean="0"/>
              <a:t>TinyOS</a:t>
            </a:r>
            <a:r>
              <a:rPr lang="en-US" dirty="0" smtClean="0"/>
              <a:t>: low level h/w, platform, s/w</a:t>
            </a:r>
          </a:p>
          <a:p>
            <a:pPr lvl="1"/>
            <a:r>
              <a:rPr lang="en-US" dirty="0" smtClean="0"/>
              <a:t>Neutron: separate s/w initialization into kernel state and thread state, in reboot, thread state was skipped</a:t>
            </a:r>
          </a:p>
          <a:p>
            <a:pPr lvl="1"/>
            <a:r>
              <a:rPr lang="en-US" dirty="0" smtClean="0"/>
              <a:t>Memory structures handled by thread state initialization</a:t>
            </a:r>
          </a:p>
          <a:p>
            <a:pPr lvl="1"/>
            <a:r>
              <a:rPr lang="en-US" dirty="0" smtClean="0"/>
              <a:t>Any component needs maintained across kernel reboots register with initialization routing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Precious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@</a:t>
            </a:r>
            <a:r>
              <a:rPr lang="en-US" dirty="0" smtClean="0"/>
              <a:t>precious</a:t>
            </a:r>
            <a:r>
              <a:rPr lang="en-US" dirty="0" smtClean="0"/>
              <a:t>() annotation</a:t>
            </a:r>
          </a:p>
          <a:p>
            <a:pPr lvl="1"/>
            <a:r>
              <a:rPr lang="en-US" dirty="0" smtClean="0"/>
              <a:t>Apply to top level of a variable, not </a:t>
            </a:r>
            <a:r>
              <a:rPr lang="en-US" dirty="0" err="1" smtClean="0"/>
              <a:t>struct</a:t>
            </a:r>
            <a:r>
              <a:rPr lang="en-US" dirty="0" smtClean="0"/>
              <a:t> and union</a:t>
            </a:r>
          </a:p>
          <a:p>
            <a:r>
              <a:rPr lang="en-US" dirty="0" smtClean="0"/>
              <a:t>Precious groups</a:t>
            </a:r>
          </a:p>
          <a:p>
            <a:pPr lvl="1"/>
            <a:r>
              <a:rPr lang="en-US" dirty="0" smtClean="0"/>
              <a:t>Precious states with one single </a:t>
            </a:r>
            <a:r>
              <a:rPr lang="en-US" dirty="0" err="1" smtClean="0"/>
              <a:t>nesC</a:t>
            </a:r>
            <a:r>
              <a:rPr lang="en-US" dirty="0" smtClean="0"/>
              <a:t> component</a:t>
            </a:r>
          </a:p>
          <a:p>
            <a:pPr lvl="1"/>
            <a:r>
              <a:rPr lang="en-US" dirty="0" smtClean="0"/>
              <a:t>Semantically dependent variables in same component</a:t>
            </a:r>
          </a:p>
          <a:p>
            <a:pPr lvl="1"/>
            <a:r>
              <a:rPr lang="en-US" dirty="0" smtClean="0"/>
              <a:t>Forbidden pointers to refer: across precious groups, precious to non-precious data, precious into heap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Efficiency &amp;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Avoid propagating corrupt precious data propagate to other units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Modified compiler to add .data (initialized) .</a:t>
            </a:r>
            <a:r>
              <a:rPr lang="en-US" dirty="0" err="1" smtClean="0"/>
              <a:t>bss</a:t>
            </a:r>
            <a:r>
              <a:rPr lang="en-US" dirty="0" smtClean="0"/>
              <a:t> (un-initialized) segments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Check precious variables for possible corruption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Push persisting </a:t>
            </a:r>
            <a:r>
              <a:rPr lang="en-US" dirty="0" err="1" smtClean="0"/>
              <a:t>vars</a:t>
            </a:r>
            <a:r>
              <a:rPr lang="en-US" dirty="0" smtClean="0"/>
              <a:t> on the stack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Copy initial values from ROM to the recovering .data section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Zero the recovering .</a:t>
            </a:r>
            <a:r>
              <a:rPr lang="en-US" dirty="0" err="1" smtClean="0"/>
              <a:t>bss</a:t>
            </a:r>
            <a:r>
              <a:rPr lang="en-US" dirty="0" smtClean="0"/>
              <a:t> section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Pop persisting </a:t>
            </a:r>
            <a:r>
              <a:rPr lang="en-US" dirty="0" err="1" smtClean="0"/>
              <a:t>vars</a:t>
            </a:r>
            <a:r>
              <a:rPr lang="en-US" dirty="0" smtClean="0"/>
              <a:t>, replace initial values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Idea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b="1" dirty="0" smtClean="0"/>
              <a:t>Evaluation</a:t>
            </a:r>
          </a:p>
          <a:p>
            <a:r>
              <a:rPr lang="en-US" dirty="0" smtClean="0"/>
              <a:t>Related Works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45216" y="1600200"/>
            <a:ext cx="705356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Benefit: FTSP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00200"/>
            <a:ext cx="716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Idea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Related Works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Benefit: CTP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6400"/>
            <a:ext cx="7239000" cy="457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716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Reboot time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04875" y="1867694"/>
            <a:ext cx="73342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Reboot time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38212" y="1839119"/>
            <a:ext cx="72675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Idea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Evaluation</a:t>
            </a:r>
          </a:p>
          <a:p>
            <a:r>
              <a:rPr lang="en-US" b="1" dirty="0" smtClean="0"/>
              <a:t>Related Works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Language-based OS</a:t>
            </a:r>
          </a:p>
          <a:p>
            <a:pPr lvl="1"/>
            <a:r>
              <a:rPr lang="en-US" dirty="0" smtClean="0"/>
              <a:t>Most use MMU to isolate processes</a:t>
            </a:r>
          </a:p>
          <a:p>
            <a:pPr lvl="1"/>
            <a:r>
              <a:rPr lang="en-US" dirty="0" smtClean="0"/>
              <a:t>Singularity, </a:t>
            </a:r>
            <a:r>
              <a:rPr lang="en-US" dirty="0" err="1" smtClean="0"/>
              <a:t>KaffeOS</a:t>
            </a:r>
            <a:r>
              <a:rPr lang="en-US" dirty="0" smtClean="0"/>
              <a:t>, SPIN, type-safety by C#, Java, and Modula-3</a:t>
            </a:r>
          </a:p>
          <a:p>
            <a:pPr lvl="1"/>
            <a:r>
              <a:rPr lang="en-US" dirty="0" err="1" smtClean="0"/>
              <a:t>SafeDrive</a:t>
            </a:r>
            <a:r>
              <a:rPr lang="en-US" dirty="0" smtClean="0"/>
              <a:t>, Nooks, </a:t>
            </a:r>
            <a:r>
              <a:rPr lang="en-US" dirty="0" err="1" smtClean="0"/>
              <a:t>rebootable</a:t>
            </a:r>
            <a:r>
              <a:rPr lang="en-US" dirty="0" smtClean="0"/>
              <a:t> exec environment</a:t>
            </a:r>
          </a:p>
          <a:p>
            <a:r>
              <a:rPr lang="en-US" dirty="0" smtClean="0"/>
              <a:t>Reboot-based mechanisms for recovering</a:t>
            </a:r>
          </a:p>
          <a:p>
            <a:pPr lvl="1"/>
            <a:r>
              <a:rPr lang="en-US" dirty="0" err="1" smtClean="0"/>
              <a:t>Microreboots</a:t>
            </a:r>
            <a:r>
              <a:rPr lang="en-US" dirty="0" smtClean="0"/>
              <a:t> for j2ee</a:t>
            </a:r>
          </a:p>
          <a:p>
            <a:pPr lvl="1"/>
            <a:r>
              <a:rPr lang="en-US" dirty="0" smtClean="0"/>
              <a:t>Rx and recovery domains, </a:t>
            </a:r>
            <a:r>
              <a:rPr lang="en-US" dirty="0" err="1" smtClean="0"/>
              <a:t>checkpointing</a:t>
            </a:r>
            <a:r>
              <a:rPr lang="en-US" dirty="0" smtClean="0"/>
              <a:t> and re-execution, transaction rollback</a:t>
            </a:r>
          </a:p>
          <a:p>
            <a:pPr lvl="1"/>
            <a:r>
              <a:rPr lang="en-US" dirty="0" smtClean="0"/>
              <a:t>Failure-oblivious computing, zero developer overhead</a:t>
            </a:r>
          </a:p>
          <a:p>
            <a:r>
              <a:rPr lang="en-US" dirty="0" smtClean="0"/>
              <a:t>System support for persistent state</a:t>
            </a:r>
          </a:p>
          <a:p>
            <a:pPr lvl="1"/>
            <a:r>
              <a:rPr lang="en-US" dirty="0" smtClean="0"/>
              <a:t>EROS, </a:t>
            </a:r>
            <a:r>
              <a:rPr lang="en-US" dirty="0" err="1" smtClean="0"/>
              <a:t>Grasshoper</a:t>
            </a:r>
            <a:r>
              <a:rPr lang="en-US" dirty="0" smtClean="0"/>
              <a:t>, </a:t>
            </a:r>
            <a:r>
              <a:rPr lang="en-US" dirty="0" err="1" smtClean="0"/>
              <a:t>KeyKOS</a:t>
            </a:r>
            <a:r>
              <a:rPr lang="en-US" dirty="0" smtClean="0"/>
              <a:t>, uniform interface to reboot-volatile and reboot-persistent storage</a:t>
            </a:r>
          </a:p>
          <a:p>
            <a:pPr lvl="1"/>
            <a:r>
              <a:rPr lang="en-US" dirty="0" smtClean="0"/>
              <a:t>Rio Vista, persistent file cache with transaction library, swap partition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Idea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Related Works</a:t>
            </a:r>
          </a:p>
          <a:p>
            <a:r>
              <a:rPr lang="en-US" b="1" dirty="0" smtClean="0"/>
              <a:t>Conclusion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Neutron uses conservative, compile-time techniques instead of exec rollback, re-exec, or transactional store</a:t>
            </a:r>
          </a:p>
          <a:p>
            <a:pPr lvl="1"/>
            <a:r>
              <a:rPr lang="en-US" dirty="0" smtClean="0"/>
              <a:t>Resource limit</a:t>
            </a:r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Memory faults are uncommon</a:t>
            </a:r>
          </a:p>
          <a:p>
            <a:pPr lvl="1"/>
            <a:r>
              <a:rPr lang="en-US" dirty="0" smtClean="0"/>
              <a:t>Testing vs. deployment</a:t>
            </a:r>
          </a:p>
          <a:p>
            <a:pPr lvl="1"/>
            <a:r>
              <a:rPr lang="en-US" dirty="0" smtClean="0"/>
              <a:t>Re-execution after cleanup will avoid the fault</a:t>
            </a:r>
          </a:p>
          <a:p>
            <a:r>
              <a:rPr lang="en-US" dirty="0" smtClean="0"/>
              <a:t>Good match to </a:t>
            </a:r>
            <a:r>
              <a:rPr lang="en-US" dirty="0" err="1" smtClean="0"/>
              <a:t>TinyOS’s</a:t>
            </a:r>
            <a:r>
              <a:rPr lang="en-US" dirty="0" smtClean="0"/>
              <a:t> FSM-based interfaces and strongly decoupled components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Hardware/driver unreliability/unstable</a:t>
            </a:r>
          </a:p>
          <a:p>
            <a:pPr lvl="1"/>
            <a:r>
              <a:rPr lang="en-US" dirty="0" smtClean="0"/>
              <a:t>Harvard </a:t>
            </a:r>
            <a:r>
              <a:rPr lang="en-US" dirty="0" err="1" smtClean="0"/>
              <a:t>Reventador</a:t>
            </a:r>
            <a:r>
              <a:rPr lang="en-US" dirty="0" smtClean="0"/>
              <a:t> </a:t>
            </a:r>
            <a:r>
              <a:rPr lang="en-US" dirty="0" err="1" smtClean="0"/>
              <a:t>Voltano</a:t>
            </a:r>
            <a:r>
              <a:rPr lang="en-US" dirty="0" smtClean="0"/>
              <a:t> Network downtime</a:t>
            </a:r>
          </a:p>
          <a:p>
            <a:pPr lvl="1"/>
            <a:r>
              <a:rPr lang="en-US" dirty="0" smtClean="0"/>
              <a:t>SPI (serial peripheral interface) off-by-one bug, 1 developer one month, 30 hours of experiments on a controlled </a:t>
            </a:r>
            <a:r>
              <a:rPr lang="en-US" dirty="0" err="1" smtClean="0"/>
              <a:t>testbed</a:t>
            </a:r>
            <a:r>
              <a:rPr lang="en-US" dirty="0" smtClean="0"/>
              <a:t> with wired debugging backchannel</a:t>
            </a:r>
          </a:p>
          <a:p>
            <a:r>
              <a:rPr lang="en-US" dirty="0" smtClean="0"/>
              <a:t>Memory </a:t>
            </a:r>
            <a:r>
              <a:rPr lang="en-US" dirty="0" smtClean="0"/>
              <a:t>violation</a:t>
            </a:r>
            <a:endParaRPr lang="en-US" dirty="0" smtClean="0"/>
          </a:p>
          <a:p>
            <a:r>
              <a:rPr lang="en-US" dirty="0" smtClean="0"/>
              <a:t>Reboot </a:t>
            </a:r>
            <a:r>
              <a:rPr lang="en-US" dirty="0" smtClean="0"/>
              <a:t>w/o losing precious data</a:t>
            </a:r>
          </a:p>
          <a:p>
            <a:pPr lvl="1"/>
            <a:r>
              <a:rPr lang="en-US" dirty="0" smtClean="0"/>
              <a:t>Routing Info (CTP)</a:t>
            </a:r>
          </a:p>
          <a:p>
            <a:pPr lvl="1"/>
            <a:r>
              <a:rPr lang="en-US" dirty="0" smtClean="0"/>
              <a:t>Link Status</a:t>
            </a:r>
          </a:p>
          <a:p>
            <a:pPr lvl="1"/>
            <a:r>
              <a:rPr lang="en-US" dirty="0" smtClean="0"/>
              <a:t>Time </a:t>
            </a:r>
            <a:r>
              <a:rPr lang="en-US" dirty="0" smtClean="0"/>
              <a:t>Synchronization </a:t>
            </a:r>
            <a:r>
              <a:rPr lang="en-US" dirty="0" smtClean="0"/>
              <a:t>(FTSP)</a:t>
            </a:r>
          </a:p>
          <a:p>
            <a:pPr lvl="1"/>
            <a:r>
              <a:rPr lang="en-US" dirty="0" smtClean="0"/>
              <a:t>App data (Tenet, app-level programming interface, data flow based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b="1" dirty="0" smtClean="0"/>
              <a:t>Idea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Related Works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of Neutron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Partial Reboot</a:t>
            </a:r>
          </a:p>
          <a:p>
            <a:pPr lvl="1"/>
            <a:r>
              <a:rPr lang="en-US" dirty="0" smtClean="0"/>
              <a:t>Isolate soft components into </a:t>
            </a:r>
            <a:r>
              <a:rPr lang="en-US" dirty="0" err="1" smtClean="0"/>
              <a:t>rebootable</a:t>
            </a:r>
            <a:r>
              <a:rPr lang="en-US" dirty="0" smtClean="0"/>
              <a:t> </a:t>
            </a:r>
            <a:r>
              <a:rPr lang="en-US" dirty="0" smtClean="0"/>
              <a:t>units</a:t>
            </a:r>
            <a:endParaRPr lang="en-US" dirty="0" smtClean="0"/>
          </a:p>
          <a:p>
            <a:r>
              <a:rPr lang="en-US" dirty="0" smtClean="0"/>
              <a:t>Restore precious data or status</a:t>
            </a:r>
          </a:p>
          <a:p>
            <a:pPr lvl="1"/>
            <a:r>
              <a:rPr lang="en-US" dirty="0" smtClean="0"/>
              <a:t>Reinitialize precious data when rebooting some unit</a:t>
            </a:r>
          </a:p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Identify precious data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 smtClean="0"/>
              <a:t>fault unit</a:t>
            </a:r>
            <a:endParaRPr lang="en-US" dirty="0" smtClean="0"/>
          </a:p>
          <a:p>
            <a:pPr lvl="1"/>
            <a:r>
              <a:rPr lang="en-US" dirty="0" smtClean="0"/>
              <a:t>Reinitialize some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TinyOS</a:t>
            </a:r>
            <a:endParaRPr lang="en-US" dirty="0" smtClean="0"/>
          </a:p>
          <a:p>
            <a:pPr lvl="1"/>
            <a:r>
              <a:rPr lang="en-US" dirty="0" smtClean="0"/>
              <a:t>Single stack frame</a:t>
            </a:r>
          </a:p>
          <a:p>
            <a:pPr lvl="1"/>
            <a:r>
              <a:rPr lang="en-US" dirty="0" smtClean="0"/>
              <a:t>Static compile &amp; link</a:t>
            </a:r>
          </a:p>
          <a:p>
            <a:pPr lvl="1"/>
            <a:r>
              <a:rPr lang="en-US" dirty="0" smtClean="0"/>
              <a:t>I/O callbacks (Commands, events</a:t>
            </a:r>
            <a:r>
              <a:rPr lang="en-US" dirty="0" smtClean="0"/>
              <a:t>), event trigger</a:t>
            </a:r>
            <a:endParaRPr lang="en-US" dirty="0" smtClean="0"/>
          </a:p>
          <a:p>
            <a:pPr lvl="1"/>
            <a:r>
              <a:rPr lang="en-US" dirty="0" smtClean="0"/>
              <a:t>Concurrent Model (Interruptions, tasks), FSMs for sys call </a:t>
            </a:r>
          </a:p>
          <a:p>
            <a:r>
              <a:rPr lang="en-US" dirty="0" smtClean="0"/>
              <a:t>Safe </a:t>
            </a:r>
            <a:r>
              <a:rPr lang="en-US" dirty="0" err="1" smtClean="0"/>
              <a:t>TinyOS</a:t>
            </a:r>
            <a:endParaRPr lang="en-US" dirty="0" smtClean="0"/>
          </a:p>
          <a:p>
            <a:pPr lvl="1"/>
            <a:r>
              <a:rPr lang="en-US" dirty="0" smtClean="0"/>
              <a:t>Memory protection with Deputy compiler by static &amp; </a:t>
            </a:r>
            <a:r>
              <a:rPr lang="en-US" dirty="0" err="1" smtClean="0"/>
              <a:t>dyn</a:t>
            </a:r>
            <a:r>
              <a:rPr lang="en-US" dirty="0" smtClean="0"/>
              <a:t>. Checks</a:t>
            </a:r>
          </a:p>
          <a:p>
            <a:pPr lvl="1"/>
            <a:r>
              <a:rPr lang="en-US" dirty="0" smtClean="0"/>
              <a:t>Dependent type system (array bounds info in memory)</a:t>
            </a:r>
          </a:p>
          <a:p>
            <a:pPr lvl="1"/>
            <a:r>
              <a:rPr lang="en-US" dirty="0" smtClean="0"/>
              <a:t>Actions: for debugging, display error with </a:t>
            </a:r>
            <a:r>
              <a:rPr lang="en-US" dirty="0" err="1" smtClean="0"/>
              <a:t>Leds</a:t>
            </a:r>
            <a:r>
              <a:rPr lang="en-US" dirty="0" smtClean="0"/>
              <a:t>; for deployment, reboot node</a:t>
            </a:r>
          </a:p>
          <a:p>
            <a:pPr lvl="1"/>
            <a:r>
              <a:rPr lang="en-US" dirty="0" smtClean="0"/>
              <a:t>Safety violation should not be frequent otherwise node keep rebooting</a:t>
            </a:r>
          </a:p>
          <a:p>
            <a:r>
              <a:rPr lang="en-US" dirty="0" err="1" smtClean="0"/>
              <a:t>TOSThreads</a:t>
            </a:r>
            <a:endParaRPr lang="en-US" dirty="0" smtClean="0"/>
          </a:p>
          <a:p>
            <a:pPr lvl="1"/>
            <a:r>
              <a:rPr lang="en-US" dirty="0" smtClean="0"/>
              <a:t>Preemptive threading lib (run all tasks in a single thread with highest priority)</a:t>
            </a:r>
          </a:p>
          <a:p>
            <a:pPr lvl="1"/>
            <a:r>
              <a:rPr lang="en-US" dirty="0" err="1" smtClean="0"/>
              <a:t>TinyOS</a:t>
            </a:r>
            <a:r>
              <a:rPr lang="en-US" dirty="0" smtClean="0"/>
              <a:t> kernel thread </a:t>
            </a:r>
            <a:r>
              <a:rPr lang="en-US" dirty="0" smtClean="0"/>
              <a:t>(post message </a:t>
            </a:r>
            <a:r>
              <a:rPr lang="en-US" dirty="0" smtClean="0"/>
              <a:t>between kernel &amp; </a:t>
            </a:r>
            <a:r>
              <a:rPr lang="en-US" dirty="0" err="1" smtClean="0"/>
              <a:t>TOSthread</a:t>
            </a:r>
            <a:r>
              <a:rPr lang="en-US" dirty="0" smtClean="0"/>
              <a:t> as tasks)</a:t>
            </a:r>
          </a:p>
          <a:p>
            <a:pPr lvl="1"/>
            <a:r>
              <a:rPr lang="en-US" dirty="0" smtClean="0"/>
              <a:t>No diff from </a:t>
            </a:r>
            <a:r>
              <a:rPr lang="en-US" dirty="0" smtClean="0"/>
              <a:t>traditional </a:t>
            </a:r>
            <a:r>
              <a:rPr lang="en-US" dirty="0" err="1" smtClean="0"/>
              <a:t>uni-proccesor</a:t>
            </a:r>
            <a:r>
              <a:rPr lang="en-US" dirty="0" smtClean="0"/>
              <a:t> </a:t>
            </a:r>
            <a:r>
              <a:rPr lang="en-US" dirty="0" smtClean="0"/>
              <a:t>microkernel 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Neutron Design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71600"/>
            <a:ext cx="7010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Idea</a:t>
            </a:r>
          </a:p>
          <a:p>
            <a:r>
              <a:rPr lang="en-US" b="1" dirty="0" smtClean="0"/>
              <a:t>Implementation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Related Works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to </a:t>
            </a:r>
            <a:r>
              <a:rPr lang="en-US" dirty="0" err="1" smtClean="0"/>
              <a:t>TinyOS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00200"/>
            <a:ext cx="7620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790</Words>
  <Application>Microsoft Office PowerPoint</Application>
  <PresentationFormat>On-screen Show (4:3)</PresentationFormat>
  <Paragraphs>161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Surviving Sensor Network Software Faults</vt:lpstr>
      <vt:lpstr>Topics</vt:lpstr>
      <vt:lpstr>Motivation</vt:lpstr>
      <vt:lpstr>Topics</vt:lpstr>
      <vt:lpstr>Idea of Neutron</vt:lpstr>
      <vt:lpstr>Current Support</vt:lpstr>
      <vt:lpstr>Neutron Design</vt:lpstr>
      <vt:lpstr>Topics</vt:lpstr>
      <vt:lpstr>Extensions to TinyOS</vt:lpstr>
      <vt:lpstr>App Recovery Unit</vt:lpstr>
      <vt:lpstr>Isolating App Recovery Units</vt:lpstr>
      <vt:lpstr>Safe termination</vt:lpstr>
      <vt:lpstr>Kernel Recovery Unit </vt:lpstr>
      <vt:lpstr>Implementation</vt:lpstr>
      <vt:lpstr>Precious State</vt:lpstr>
      <vt:lpstr>Efficiency &amp; Integrity</vt:lpstr>
      <vt:lpstr>Topics</vt:lpstr>
      <vt:lpstr>Evaluation</vt:lpstr>
      <vt:lpstr>Benefit: FTSP</vt:lpstr>
      <vt:lpstr>Benefit: CTP</vt:lpstr>
      <vt:lpstr>Overhead</vt:lpstr>
      <vt:lpstr>Reboot time</vt:lpstr>
      <vt:lpstr>Reboot time</vt:lpstr>
      <vt:lpstr>Topics</vt:lpstr>
      <vt:lpstr>Related Work</vt:lpstr>
      <vt:lpstr>Topics</vt:lpstr>
      <vt:lpstr>Conclusion</vt:lpstr>
      <vt:lpstr>Question?</vt:lpstr>
    </vt:vector>
  </TitlesOfParts>
  <Company>Washington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guow</dc:creator>
  <cp:lastModifiedBy>CEC</cp:lastModifiedBy>
  <cp:revision>30</cp:revision>
  <dcterms:created xsi:type="dcterms:W3CDTF">2009-09-25T15:08:48Z</dcterms:created>
  <dcterms:modified xsi:type="dcterms:W3CDTF">2009-09-25T18:59:51Z</dcterms:modified>
</cp:coreProperties>
</file>